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9" d="100"/>
          <a:sy n="79" d="100"/>
        </p:scale>
        <p:origin x="85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B106EC-7FBD-4AF3-A5FF-316E173CD4F1}" type="datetimeFigureOut">
              <a:rPr lang="en-GB" smtClean="0"/>
              <a:t>15/03/2025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2BEA8A-8A08-4346-B7A7-0AAD37A61E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77291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732C0B-034E-42FE-972B-0E95D0EE3D23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68680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79D5D9-C395-DE28-B09A-3DD68AACAE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97619F2-5705-6605-B52B-8921C0721A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7F9CB5-6A95-DCBF-B7E9-5E290732FE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92F54-1FA5-4E15-9DC7-650062534929}" type="datetimeFigureOut">
              <a:rPr lang="en-GB" smtClean="0"/>
              <a:t>15/03/2025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53D760-FA7A-C591-422E-E28822CBFF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FBA4C5-944B-8B8D-A564-CB5E178ACE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F52EC-99D6-499B-8900-D4FD9D7C21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25136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712F54-60FE-D584-1D5F-63926B3243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1F3F345-B9E4-152A-8EC9-21608D280F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48C305-3AB9-A781-BCDC-F386F6DE02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92F54-1FA5-4E15-9DC7-650062534929}" type="datetimeFigureOut">
              <a:rPr lang="en-GB" smtClean="0"/>
              <a:t>15/03/2025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8B4968-DA29-C7F0-D753-45C3FA4AAC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487FE4-1A7F-E723-4602-2DEB542D85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F52EC-99D6-499B-8900-D4FD9D7C21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29271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ADBF33D-E5FB-44CD-B005-9E1407A78CC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17D759F-46AD-ED71-DC34-48E2A4F878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BABECC-24CE-B22D-AF82-55B076B834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92F54-1FA5-4E15-9DC7-650062534929}" type="datetimeFigureOut">
              <a:rPr lang="en-GB" smtClean="0"/>
              <a:t>15/03/2025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999DAB-C133-5E3D-556B-489226F30B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5FA646-4332-D63C-B582-37E05E6768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F52EC-99D6-499B-8900-D4FD9D7C21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05015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76E9B0-97F1-EABC-DDEA-FC0134C364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03D74E-956E-95D5-39B6-A27DAA97F5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E472A2-9A42-C435-FF0B-28D2A39E41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92F54-1FA5-4E15-9DC7-650062534929}" type="datetimeFigureOut">
              <a:rPr lang="en-GB" smtClean="0"/>
              <a:t>15/03/2025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490873-1999-AB64-F4A3-F2C63312E5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287738-7944-0DD7-335A-8EBCC9840C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F52EC-99D6-499B-8900-D4FD9D7C21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3152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CFB4C0-B8BA-0652-3B31-217069D0A1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90EB25-BE03-DCCB-E872-5C5AF1F146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8EC7C1-90EE-B2E5-0241-2E292E9583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92F54-1FA5-4E15-9DC7-650062534929}" type="datetimeFigureOut">
              <a:rPr lang="en-GB" smtClean="0"/>
              <a:t>15/03/2025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ECC963-D5E4-2D1D-5A66-31BF1F5FFB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42B101-4D57-A12B-5BA3-A6E850B7EB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F52EC-99D6-499B-8900-D4FD9D7C21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55640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B25141-90D7-DC06-2339-D0AD1F317F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762ADA-4E2A-9B1F-2B86-8070606B2D8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EBC38B0-4035-E3FB-3006-2292B80F4A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852159-6132-0A72-4698-5E39D055DA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92F54-1FA5-4E15-9DC7-650062534929}" type="datetimeFigureOut">
              <a:rPr lang="en-GB" smtClean="0"/>
              <a:t>15/03/2025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F85B33-2B4B-2AD0-FFD7-D5DCD36989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5762E76-D652-CC3F-2130-08907EFFEE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F52EC-99D6-499B-8900-D4FD9D7C21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838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7C61F6-C5D4-CFB8-8176-14A6B75CEC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851A493-EF87-C3F7-E745-342DBEBA85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5FD7A97-C87A-003B-011F-4BC2881520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99DDF35-0334-DEBF-39AD-D1E01E598C3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FAD2611-93E2-69D3-9EDE-2C718BE9C8A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728311D-4EB0-3234-F749-33058B9DD1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92F54-1FA5-4E15-9DC7-650062534929}" type="datetimeFigureOut">
              <a:rPr lang="en-GB" smtClean="0"/>
              <a:t>15/03/2025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CA104D2-DC17-2661-8B49-FA06F179A2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58545F7-F62F-8E2C-95D4-D187687404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F52EC-99D6-499B-8900-D4FD9D7C21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39264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F17977-0E80-AF60-E0D1-2824CEA5D3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DC023B1-6F4B-8B80-8B6C-9018BFB814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92F54-1FA5-4E15-9DC7-650062534929}" type="datetimeFigureOut">
              <a:rPr lang="en-GB" smtClean="0"/>
              <a:t>15/03/2025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483F094-FCC7-A7F0-1A82-0348E21E2B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F08E65D-01CD-E93D-6ECC-70CF6A7D8D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F52EC-99D6-499B-8900-D4FD9D7C21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80599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6F084CC-62D1-072C-A1CD-81ED5402A5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92F54-1FA5-4E15-9DC7-650062534929}" type="datetimeFigureOut">
              <a:rPr lang="en-GB" smtClean="0"/>
              <a:t>15/03/2025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4EBE49A-29C1-5DAE-1EEF-DC062244E7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E88967F-9671-47AB-F0A4-99C30652F1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F52EC-99D6-499B-8900-D4FD9D7C21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96896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0F3FE3-AFD5-ED42-3D3E-BBB29F07AC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8DBC42-1678-1559-2C9D-0EE4837032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DE864DF-109F-DFF2-5811-1FCAE613F1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DFD74A-EC6D-E6D7-D4E3-12422F7DDE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92F54-1FA5-4E15-9DC7-650062534929}" type="datetimeFigureOut">
              <a:rPr lang="en-GB" smtClean="0"/>
              <a:t>15/03/2025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6EE2F7-B76C-A231-4766-2DA59657BE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10220CA-04E5-FC3D-9FA3-D97434AE82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F52EC-99D6-499B-8900-D4FD9D7C21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3070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C58D05-FC24-2354-9A5A-731AED6C1A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61A7F92-92EE-2E07-5EA9-3195CAB09DC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FEB563C-9307-C2D9-AD2D-69FCDB78AE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D98B04D-CF9C-BB36-8C57-CA69C38D6A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92F54-1FA5-4E15-9DC7-650062534929}" type="datetimeFigureOut">
              <a:rPr lang="en-GB" smtClean="0"/>
              <a:t>15/03/2025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9A1B1B-F2A2-7B47-7DED-B619BF98F6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76E80B-0303-5E2D-EBC1-B664C442C0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F52EC-99D6-499B-8900-D4FD9D7C21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37034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36B1741-201E-679E-379D-07ABEF9C28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FD0CCA-FFCB-1A53-4B44-E8E19DA587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04164D-6A68-089F-1DF5-925545232C3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2192F54-1FA5-4E15-9DC7-650062534929}" type="datetimeFigureOut">
              <a:rPr lang="en-GB" smtClean="0"/>
              <a:t>15/03/2025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2DF3B6-3DFC-34BB-4877-B52C780A3D5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D9DB40-AB52-F43C-14B4-AF95185A29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FEF52EC-99D6-499B-8900-D4FD9D7C21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66346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AD1B7CA-9744-C745-4356-080170639CC2}"/>
              </a:ext>
            </a:extLst>
          </p:cNvPr>
          <p:cNvSpPr txBox="1"/>
          <p:nvPr/>
        </p:nvSpPr>
        <p:spPr>
          <a:xfrm>
            <a:off x="3901440" y="233680"/>
            <a:ext cx="50393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Swindon Harriers – Athlete Pathway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43D0C3A-9C3A-DCB8-562F-BFC894A6F43F}"/>
              </a:ext>
            </a:extLst>
          </p:cNvPr>
          <p:cNvSpPr txBox="1"/>
          <p:nvPr/>
        </p:nvSpPr>
        <p:spPr>
          <a:xfrm>
            <a:off x="3325155" y="1182672"/>
            <a:ext cx="2404450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Waiting list Years 4 &amp; 5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C8A68F41-8DC6-12DF-2CF2-3FF82F11668A}"/>
              </a:ext>
            </a:extLst>
          </p:cNvPr>
          <p:cNvCxnSpPr>
            <a:cxnSpLocks/>
            <a:stCxn id="5" idx="2"/>
          </p:cNvCxnSpPr>
          <p:nvPr/>
        </p:nvCxnSpPr>
        <p:spPr>
          <a:xfrm>
            <a:off x="4527380" y="1552004"/>
            <a:ext cx="0" cy="83559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E837C197-CDDE-A1C2-E046-C1621948A4DD}"/>
              </a:ext>
            </a:extLst>
          </p:cNvPr>
          <p:cNvSpPr/>
          <p:nvPr/>
        </p:nvSpPr>
        <p:spPr>
          <a:xfrm>
            <a:off x="3214249" y="2387600"/>
            <a:ext cx="2594474" cy="65113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/>
              <a:t>Thursday Night</a:t>
            </a:r>
          </a:p>
          <a:p>
            <a:pPr algn="ctr"/>
            <a:r>
              <a:rPr lang="en-GB" sz="1400" dirty="0"/>
              <a:t> Fundamentals</a:t>
            </a:r>
          </a:p>
          <a:p>
            <a:pPr algn="ctr"/>
            <a:r>
              <a:rPr lang="en-GB" sz="1400" dirty="0"/>
              <a:t>Rotation around all disciplines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C064FFCD-45D0-1CF1-BDD8-CCCFC0120B30}"/>
              </a:ext>
            </a:extLst>
          </p:cNvPr>
          <p:cNvCxnSpPr>
            <a:cxnSpLocks/>
          </p:cNvCxnSpPr>
          <p:nvPr/>
        </p:nvCxnSpPr>
        <p:spPr>
          <a:xfrm>
            <a:off x="5843958" y="2687320"/>
            <a:ext cx="911367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Oval 10">
            <a:extLst>
              <a:ext uri="{FF2B5EF4-FFF2-40B4-BE49-F238E27FC236}">
                <a16:creationId xmlns:a16="http://schemas.microsoft.com/office/drawing/2014/main" id="{8555BDD7-9A50-95E2-C2BD-3315DBDAF80E}"/>
              </a:ext>
            </a:extLst>
          </p:cNvPr>
          <p:cNvSpPr/>
          <p:nvPr/>
        </p:nvSpPr>
        <p:spPr>
          <a:xfrm>
            <a:off x="6017376" y="2247776"/>
            <a:ext cx="508000" cy="359172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1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C8D5C84-4189-2A7A-5715-067304D740B4}"/>
              </a:ext>
            </a:extLst>
          </p:cNvPr>
          <p:cNvSpPr txBox="1"/>
          <p:nvPr/>
        </p:nvSpPr>
        <p:spPr>
          <a:xfrm>
            <a:off x="7465661" y="1148080"/>
            <a:ext cx="1971041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Waiting list Year 6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8C31F411-5995-59F3-BAC7-87E2DEE549CD}"/>
              </a:ext>
            </a:extLst>
          </p:cNvPr>
          <p:cNvSpPr/>
          <p:nvPr/>
        </p:nvSpPr>
        <p:spPr>
          <a:xfrm>
            <a:off x="6835741" y="2346959"/>
            <a:ext cx="3515344" cy="631705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/>
              <a:t>Wednesday Night</a:t>
            </a:r>
          </a:p>
          <a:p>
            <a:pPr algn="ctr"/>
            <a:r>
              <a:rPr lang="en-GB" sz="1400" dirty="0"/>
              <a:t>6pm Foundation</a:t>
            </a:r>
          </a:p>
          <a:p>
            <a:pPr algn="ctr"/>
            <a:r>
              <a:rPr lang="en-GB" sz="1400" dirty="0"/>
              <a:t>Rotation around all disciplines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A85C0C57-F11D-301E-1DC1-4ED990349F10}"/>
              </a:ext>
            </a:extLst>
          </p:cNvPr>
          <p:cNvCxnSpPr>
            <a:cxnSpLocks/>
          </p:cNvCxnSpPr>
          <p:nvPr/>
        </p:nvCxnSpPr>
        <p:spPr>
          <a:xfrm>
            <a:off x="8542622" y="1517412"/>
            <a:ext cx="5080" cy="73810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93921663-6113-220C-5F0C-E621155ACEFC}"/>
              </a:ext>
            </a:extLst>
          </p:cNvPr>
          <p:cNvCxnSpPr>
            <a:cxnSpLocks/>
          </p:cNvCxnSpPr>
          <p:nvPr/>
        </p:nvCxnSpPr>
        <p:spPr>
          <a:xfrm flipH="1">
            <a:off x="10379413" y="3718560"/>
            <a:ext cx="573067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0505F644-6E69-F9E0-03A9-04449CA0C085}"/>
              </a:ext>
            </a:extLst>
          </p:cNvPr>
          <p:cNvCxnSpPr>
            <a:cxnSpLocks/>
          </p:cNvCxnSpPr>
          <p:nvPr/>
        </p:nvCxnSpPr>
        <p:spPr>
          <a:xfrm>
            <a:off x="8552773" y="2961367"/>
            <a:ext cx="0" cy="46763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Rectangle 27">
            <a:extLst>
              <a:ext uri="{FF2B5EF4-FFF2-40B4-BE49-F238E27FC236}">
                <a16:creationId xmlns:a16="http://schemas.microsoft.com/office/drawing/2014/main" id="{ACA24240-75AC-0805-3F5F-33F9412BDB5B}"/>
              </a:ext>
            </a:extLst>
          </p:cNvPr>
          <p:cNvSpPr/>
          <p:nvPr/>
        </p:nvSpPr>
        <p:spPr>
          <a:xfrm>
            <a:off x="6835741" y="3471425"/>
            <a:ext cx="3515344" cy="631705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/>
              <a:t>Wednesday Night</a:t>
            </a:r>
          </a:p>
          <a:p>
            <a:pPr algn="ctr"/>
            <a:r>
              <a:rPr lang="en-GB" sz="1400" dirty="0"/>
              <a:t>7pm Foundation</a:t>
            </a:r>
          </a:p>
          <a:p>
            <a:pPr algn="ctr"/>
            <a:r>
              <a:rPr lang="en-GB" sz="1400" dirty="0"/>
              <a:t>Moving towards becoming event specific</a:t>
            </a:r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BA415AE9-E793-44A1-44B4-9E4C4E2BE32C}"/>
              </a:ext>
            </a:extLst>
          </p:cNvPr>
          <p:cNvSpPr/>
          <p:nvPr/>
        </p:nvSpPr>
        <p:spPr>
          <a:xfrm>
            <a:off x="8888054" y="3030063"/>
            <a:ext cx="508000" cy="359172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2</a:t>
            </a:r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AD8C5ACF-74F7-52B1-DB5C-10654B71FAFE}"/>
              </a:ext>
            </a:extLst>
          </p:cNvPr>
          <p:cNvCxnSpPr>
            <a:cxnSpLocks/>
          </p:cNvCxnSpPr>
          <p:nvPr/>
        </p:nvCxnSpPr>
        <p:spPr>
          <a:xfrm>
            <a:off x="7858761" y="4068189"/>
            <a:ext cx="0" cy="49276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Rectangle 33">
            <a:extLst>
              <a:ext uri="{FF2B5EF4-FFF2-40B4-BE49-F238E27FC236}">
                <a16:creationId xmlns:a16="http://schemas.microsoft.com/office/drawing/2014/main" id="{689CA1F6-990A-D315-E829-BFEE14E24AA9}"/>
              </a:ext>
            </a:extLst>
          </p:cNvPr>
          <p:cNvSpPr/>
          <p:nvPr/>
        </p:nvSpPr>
        <p:spPr>
          <a:xfrm>
            <a:off x="6835741" y="6107945"/>
            <a:ext cx="3515344" cy="473949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/>
              <a:t>Specialist Group</a:t>
            </a:r>
          </a:p>
          <a:p>
            <a:pPr algn="ctr"/>
            <a:r>
              <a:rPr lang="en-GB" sz="1400" dirty="0"/>
              <a:t>Throws, Middle Distance, Hurdles, Jumps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1FD607CC-6542-E542-0E61-3B06B07C4E5F}"/>
              </a:ext>
            </a:extLst>
          </p:cNvPr>
          <p:cNvSpPr txBox="1"/>
          <p:nvPr/>
        </p:nvSpPr>
        <p:spPr>
          <a:xfrm>
            <a:off x="8156542" y="4459349"/>
            <a:ext cx="924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Year 8</a:t>
            </a:r>
          </a:p>
        </p:txBody>
      </p: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789424EA-19C8-47B1-AD7A-F6A46D3DE4C5}"/>
              </a:ext>
            </a:extLst>
          </p:cNvPr>
          <p:cNvCxnSpPr>
            <a:cxnSpLocks/>
          </p:cNvCxnSpPr>
          <p:nvPr/>
        </p:nvCxnSpPr>
        <p:spPr>
          <a:xfrm>
            <a:off x="8588342" y="4828681"/>
            <a:ext cx="0" cy="43419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4" name="TextBox 43">
            <a:extLst>
              <a:ext uri="{FF2B5EF4-FFF2-40B4-BE49-F238E27FC236}">
                <a16:creationId xmlns:a16="http://schemas.microsoft.com/office/drawing/2014/main" id="{858B1FF5-3302-68D3-52CB-15A433069A44}"/>
              </a:ext>
            </a:extLst>
          </p:cNvPr>
          <p:cNvSpPr txBox="1"/>
          <p:nvPr/>
        </p:nvSpPr>
        <p:spPr>
          <a:xfrm>
            <a:off x="7455501" y="5262880"/>
            <a:ext cx="25806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Competing athletes</a:t>
            </a:r>
          </a:p>
        </p:txBody>
      </p: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B095B66C-8454-F140-E9DC-12BC379CA4A5}"/>
              </a:ext>
            </a:extLst>
          </p:cNvPr>
          <p:cNvCxnSpPr>
            <a:cxnSpLocks/>
          </p:cNvCxnSpPr>
          <p:nvPr/>
        </p:nvCxnSpPr>
        <p:spPr>
          <a:xfrm>
            <a:off x="8573101" y="5632212"/>
            <a:ext cx="0" cy="38250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2" name="TextBox 51">
            <a:extLst>
              <a:ext uri="{FF2B5EF4-FFF2-40B4-BE49-F238E27FC236}">
                <a16:creationId xmlns:a16="http://schemas.microsoft.com/office/drawing/2014/main" id="{A42F3C55-C411-4770-35CC-FDE62D84D71B}"/>
              </a:ext>
            </a:extLst>
          </p:cNvPr>
          <p:cNvSpPr txBox="1"/>
          <p:nvPr/>
        </p:nvSpPr>
        <p:spPr>
          <a:xfrm>
            <a:off x="10190480" y="1148080"/>
            <a:ext cx="1686560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Year 7 &amp; Above</a:t>
            </a:r>
          </a:p>
        </p:txBody>
      </p: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99CE4EEC-6CBD-90FD-EAC3-33706901ABAB}"/>
              </a:ext>
            </a:extLst>
          </p:cNvPr>
          <p:cNvCxnSpPr>
            <a:cxnSpLocks/>
            <a:stCxn id="52" idx="2"/>
          </p:cNvCxnSpPr>
          <p:nvPr/>
        </p:nvCxnSpPr>
        <p:spPr>
          <a:xfrm>
            <a:off x="11033760" y="1517412"/>
            <a:ext cx="0" cy="217664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24A072C1-AA4E-03F4-6B88-380CDA609A09}"/>
              </a:ext>
            </a:extLst>
          </p:cNvPr>
          <p:cNvCxnSpPr/>
          <p:nvPr/>
        </p:nvCxnSpPr>
        <p:spPr>
          <a:xfrm flipH="1">
            <a:off x="6277589" y="4644015"/>
            <a:ext cx="1625600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9" name="TextBox 58">
            <a:extLst>
              <a:ext uri="{FF2B5EF4-FFF2-40B4-BE49-F238E27FC236}">
                <a16:creationId xmlns:a16="http://schemas.microsoft.com/office/drawing/2014/main" id="{5764044F-3B40-5947-F57C-949997B65E3F}"/>
              </a:ext>
            </a:extLst>
          </p:cNvPr>
          <p:cNvSpPr txBox="1"/>
          <p:nvPr/>
        </p:nvSpPr>
        <p:spPr>
          <a:xfrm>
            <a:off x="4306549" y="4459349"/>
            <a:ext cx="18491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Non-Competing Athletes</a:t>
            </a:r>
          </a:p>
        </p:txBody>
      </p:sp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A929DD71-05E1-CAE5-9A65-EFB219AF6508}"/>
              </a:ext>
            </a:extLst>
          </p:cNvPr>
          <p:cNvCxnSpPr>
            <a:stCxn id="59" idx="2"/>
          </p:cNvCxnSpPr>
          <p:nvPr/>
        </p:nvCxnSpPr>
        <p:spPr>
          <a:xfrm>
            <a:off x="5231109" y="5105680"/>
            <a:ext cx="0" cy="52653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2" name="Rectangle 61">
            <a:extLst>
              <a:ext uri="{FF2B5EF4-FFF2-40B4-BE49-F238E27FC236}">
                <a16:creationId xmlns:a16="http://schemas.microsoft.com/office/drawing/2014/main" id="{53A7A482-C817-B589-28E8-40B8DE4783FC}"/>
              </a:ext>
            </a:extLst>
          </p:cNvPr>
          <p:cNvSpPr/>
          <p:nvPr/>
        </p:nvSpPr>
        <p:spPr>
          <a:xfrm>
            <a:off x="4438629" y="5760720"/>
            <a:ext cx="1838960" cy="517823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/>
              <a:t>Leave Swindon Harriers</a:t>
            </a:r>
          </a:p>
        </p:txBody>
      </p:sp>
      <p:sp>
        <p:nvSpPr>
          <p:cNvPr id="63" name="Oval 62">
            <a:extLst>
              <a:ext uri="{FF2B5EF4-FFF2-40B4-BE49-F238E27FC236}">
                <a16:creationId xmlns:a16="http://schemas.microsoft.com/office/drawing/2014/main" id="{29766FF9-E4A9-E06A-B77E-C3D6DB55A022}"/>
              </a:ext>
            </a:extLst>
          </p:cNvPr>
          <p:cNvSpPr/>
          <p:nvPr/>
        </p:nvSpPr>
        <p:spPr>
          <a:xfrm>
            <a:off x="6785589" y="4244504"/>
            <a:ext cx="508000" cy="359172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3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327EF313-4A55-1C89-75BA-AF6C6AA3DED6}"/>
              </a:ext>
            </a:extLst>
          </p:cNvPr>
          <p:cNvSpPr txBox="1"/>
          <p:nvPr/>
        </p:nvSpPr>
        <p:spPr>
          <a:xfrm>
            <a:off x="121920" y="3694052"/>
            <a:ext cx="310896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/>
              <a:t>Notes</a:t>
            </a:r>
          </a:p>
          <a:p>
            <a:pPr marL="342900" indent="-342900">
              <a:buAutoNum type="arabicPeriod"/>
            </a:pPr>
            <a:r>
              <a:rPr lang="en-GB" sz="1400" dirty="0"/>
              <a:t>Transferring athletes should be looking to compete at track &amp; field or cross country, if selected</a:t>
            </a:r>
          </a:p>
          <a:p>
            <a:pPr marL="342900" indent="-342900">
              <a:buAutoNum type="arabicPeriod"/>
            </a:pPr>
            <a:r>
              <a:rPr lang="en-GB" sz="1400" dirty="0"/>
              <a:t>7pm Foundation group should be competing for the club or in open meetings</a:t>
            </a:r>
          </a:p>
          <a:p>
            <a:pPr marL="342900" indent="-342900">
              <a:buAutoNum type="arabicPeriod"/>
            </a:pPr>
            <a:r>
              <a:rPr lang="en-GB" sz="1400" dirty="0"/>
              <a:t>For those who do not wish to compete, they will leave the club to enable the competing athletes to train and be coached effectively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794F302-1B49-ABCF-60E6-2C7590A01542}"/>
              </a:ext>
            </a:extLst>
          </p:cNvPr>
          <p:cNvSpPr txBox="1"/>
          <p:nvPr/>
        </p:nvSpPr>
        <p:spPr>
          <a:xfrm>
            <a:off x="308256" y="1182672"/>
            <a:ext cx="2007585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Waiting list Year 3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AE549B31-13AC-EC7B-AA6A-132BCADD0DA3}"/>
              </a:ext>
            </a:extLst>
          </p:cNvPr>
          <p:cNvCxnSpPr>
            <a:cxnSpLocks/>
          </p:cNvCxnSpPr>
          <p:nvPr/>
        </p:nvCxnSpPr>
        <p:spPr>
          <a:xfrm>
            <a:off x="1245910" y="1625883"/>
            <a:ext cx="0" cy="72107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Rectangle 20">
            <a:extLst>
              <a:ext uri="{FF2B5EF4-FFF2-40B4-BE49-F238E27FC236}">
                <a16:creationId xmlns:a16="http://schemas.microsoft.com/office/drawing/2014/main" id="{D78D9C62-5C3D-CD7B-898F-FBC6B8B5001E}"/>
              </a:ext>
            </a:extLst>
          </p:cNvPr>
          <p:cNvSpPr/>
          <p:nvPr/>
        </p:nvSpPr>
        <p:spPr>
          <a:xfrm>
            <a:off x="71048" y="2361755"/>
            <a:ext cx="2343367" cy="65113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/>
              <a:t>MONDAY Night</a:t>
            </a:r>
          </a:p>
          <a:p>
            <a:pPr algn="ctr"/>
            <a:r>
              <a:rPr lang="en-GB" sz="1400" dirty="0" err="1"/>
              <a:t>Funetics</a:t>
            </a:r>
            <a:endParaRPr lang="en-GB" sz="1400" dirty="0"/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4EAF2B4C-6E62-C3E9-4F5D-B23B79D39601}"/>
              </a:ext>
            </a:extLst>
          </p:cNvPr>
          <p:cNvCxnSpPr>
            <a:cxnSpLocks/>
          </p:cNvCxnSpPr>
          <p:nvPr/>
        </p:nvCxnSpPr>
        <p:spPr>
          <a:xfrm>
            <a:off x="2465647" y="2713165"/>
            <a:ext cx="719418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713155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130</Words>
  <Application>Microsoft Office PowerPoint</Application>
  <PresentationFormat>Widescreen</PresentationFormat>
  <Paragraphs>30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katherine s</dc:creator>
  <cp:lastModifiedBy>katherine s</cp:lastModifiedBy>
  <cp:revision>1</cp:revision>
  <dcterms:created xsi:type="dcterms:W3CDTF">2025-03-15T10:32:31Z</dcterms:created>
  <dcterms:modified xsi:type="dcterms:W3CDTF">2025-03-15T10:39:23Z</dcterms:modified>
</cp:coreProperties>
</file>