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106EC-7FBD-4AF3-A5FF-316E173CD4F1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BEA8A-8A08-4346-B7A7-0AAD37A61E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2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732C0B-034E-42FE-972B-0E95D0EE3D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6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D5D9-C395-DE28-B09A-3DD68AACA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7619F2-5705-6605-B52B-8921C0721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F9CB5-6A95-DCBF-B7E9-5E290732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D760-FA7A-C591-422E-E28822CB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BA4C5-944B-8B8D-A564-CB5E178A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51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2F54-60FE-D584-1D5F-63926B32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3F345-B9E4-152A-8EC9-21608D280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8C305-3AB9-A781-BCDC-F386F6DE0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B4968-DA29-C7F0-D753-45C3FA4AA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87FE4-1A7F-E723-4602-2DEB542D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92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DBF33D-E5FB-44CD-B005-9E1407A78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D759F-46AD-ED71-DC34-48E2A4F87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ABECC-24CE-B22D-AF82-55B076B8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99DAB-C133-5E3D-556B-489226F3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FA646-4332-D63C-B582-37E05E67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0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6E9B0-97F1-EABC-DDEA-FC0134C3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D74E-956E-95D5-39B6-A27DAA97F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472A2-9A42-C435-FF0B-28D2A39E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90873-1999-AB64-F4A3-F2C63312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87738-7944-0DD7-335A-8EBCC984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15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FB4C0-B8BA-0652-3B31-217069D0A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0EB25-BE03-DCCB-E872-5C5AF1F14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EC7C1-90EE-B2E5-0241-2E292E958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CC963-D5E4-2D1D-5A66-31BF1F5F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2B101-4D57-A12B-5BA3-A6E850B7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6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25141-90D7-DC06-2339-D0AD1F31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62ADA-4E2A-9B1F-2B86-8070606B2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BC38B0-4035-E3FB-3006-2292B80F4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52159-6132-0A72-4698-5E39D055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85B33-2B4B-2AD0-FFD7-D5DCD3698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62E76-D652-CC3F-2130-08907EFF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C61F6-C5D4-CFB8-8176-14A6B75CE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1A493-EF87-C3F7-E745-342DBEBA8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D7A97-C87A-003B-011F-4BC288152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9DDF35-0334-DEBF-39AD-D1E01E598C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AD2611-93E2-69D3-9EDE-2C718BE9C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8311D-4EB0-3234-F749-33058B9D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A104D2-DC17-2661-8B49-FA06F179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545F7-F62F-8E2C-95D4-D18768740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2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7977-0E80-AF60-E0D1-2824CEA5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C023B1-6F4B-8B80-8B6C-9018BFB8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3F094-FCC7-A7F0-1A82-0348E21E2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08E65D-01CD-E93D-6ECC-70CF6A7D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5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F084CC-62D1-072C-A1CD-81ED5402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BE49A-29C1-5DAE-1EEF-DC062244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8967F-9671-47AB-F0A4-99C30652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68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F3FE3-AFD5-ED42-3D3E-BBB29F07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DBC42-1678-1559-2C9D-0EE483703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E864DF-109F-DFF2-5811-1FCAE613F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FD74A-EC6D-E6D7-D4E3-12422F7D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EE2F7-B76C-A231-4766-2DA59657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220CA-04E5-FC3D-9FA3-D97434AE8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0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8D05-FC24-2354-9A5A-731AED6C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1A7F92-92EE-2E07-5EA9-3195CAB09D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B563C-9307-C2D9-AD2D-69FCDB78A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8B04D-CF9C-BB36-8C57-CA69C38D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A1B1B-F2A2-7B47-7DED-B619BF98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6E80B-0303-5E2D-EBC1-B664C442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0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6B1741-201E-679E-379D-07ABEF9C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D0CCA-FFCB-1A53-4B44-E8E19DA58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4164D-6A68-089F-1DF5-925545232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192F54-1FA5-4E15-9DC7-650062534929}" type="datetimeFigureOut">
              <a:rPr lang="en-GB" smtClean="0"/>
              <a:t>15/03/2025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DF3B6-3DFC-34BB-4877-B52C780A3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9DB40-AB52-F43C-14B4-AF95185A2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EF52EC-99D6-499B-8900-D4FD9D7C2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3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D1B7CA-9744-C745-4356-080170639CC2}"/>
              </a:ext>
            </a:extLst>
          </p:cNvPr>
          <p:cNvSpPr txBox="1"/>
          <p:nvPr/>
        </p:nvSpPr>
        <p:spPr>
          <a:xfrm>
            <a:off x="3901440" y="233680"/>
            <a:ext cx="503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Swindon Harriers – Athlete Pathway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D0C3A-9C3A-DCB8-562F-BFC894A6F43F}"/>
              </a:ext>
            </a:extLst>
          </p:cNvPr>
          <p:cNvSpPr txBox="1"/>
          <p:nvPr/>
        </p:nvSpPr>
        <p:spPr>
          <a:xfrm>
            <a:off x="3325155" y="1182672"/>
            <a:ext cx="24044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Waiting list Years 4 &amp; 5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A68F41-8DC6-12DF-2CF2-3FF82F11668A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4527380" y="1552004"/>
            <a:ext cx="0" cy="8355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837C197-CDDE-A1C2-E046-C1621948A4DD}"/>
              </a:ext>
            </a:extLst>
          </p:cNvPr>
          <p:cNvSpPr/>
          <p:nvPr/>
        </p:nvSpPr>
        <p:spPr>
          <a:xfrm>
            <a:off x="3214249" y="2387600"/>
            <a:ext cx="2594474" cy="6511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Thursday Night</a:t>
            </a:r>
          </a:p>
          <a:p>
            <a:pPr algn="ctr"/>
            <a:r>
              <a:rPr lang="en-GB" sz="1400" dirty="0"/>
              <a:t> Fundamentals</a:t>
            </a:r>
          </a:p>
          <a:p>
            <a:pPr algn="ctr"/>
            <a:r>
              <a:rPr lang="en-GB" sz="1400" dirty="0"/>
              <a:t>Rotation around all disciplines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64FFCD-45D0-1CF1-BDD8-CCCFC0120B30}"/>
              </a:ext>
            </a:extLst>
          </p:cNvPr>
          <p:cNvCxnSpPr>
            <a:cxnSpLocks/>
          </p:cNvCxnSpPr>
          <p:nvPr/>
        </p:nvCxnSpPr>
        <p:spPr>
          <a:xfrm>
            <a:off x="5843958" y="2687320"/>
            <a:ext cx="91136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8555BDD7-9A50-95E2-C2BD-3315DBDAF80E}"/>
              </a:ext>
            </a:extLst>
          </p:cNvPr>
          <p:cNvSpPr/>
          <p:nvPr/>
        </p:nvSpPr>
        <p:spPr>
          <a:xfrm>
            <a:off x="6017376" y="2247776"/>
            <a:ext cx="508000" cy="3591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8D5C84-4189-2A7A-5715-067304D740B4}"/>
              </a:ext>
            </a:extLst>
          </p:cNvPr>
          <p:cNvSpPr txBox="1"/>
          <p:nvPr/>
        </p:nvSpPr>
        <p:spPr>
          <a:xfrm>
            <a:off x="7465661" y="1148080"/>
            <a:ext cx="197104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Waiting list Year 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31F411-5995-59F3-BAC7-87E2DEE549CD}"/>
              </a:ext>
            </a:extLst>
          </p:cNvPr>
          <p:cNvSpPr/>
          <p:nvPr/>
        </p:nvSpPr>
        <p:spPr>
          <a:xfrm>
            <a:off x="6835741" y="2346959"/>
            <a:ext cx="3515344" cy="6317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Wednesday Night</a:t>
            </a:r>
          </a:p>
          <a:p>
            <a:pPr algn="ctr"/>
            <a:r>
              <a:rPr lang="en-GB" sz="1400" dirty="0"/>
              <a:t>6pm Foundation</a:t>
            </a:r>
          </a:p>
          <a:p>
            <a:pPr algn="ctr"/>
            <a:r>
              <a:rPr lang="en-GB" sz="1400" dirty="0"/>
              <a:t>Rotation around all disciplines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5C0C57-F11D-301E-1DC1-4ED990349F10}"/>
              </a:ext>
            </a:extLst>
          </p:cNvPr>
          <p:cNvCxnSpPr>
            <a:cxnSpLocks/>
          </p:cNvCxnSpPr>
          <p:nvPr/>
        </p:nvCxnSpPr>
        <p:spPr>
          <a:xfrm>
            <a:off x="8542622" y="1517412"/>
            <a:ext cx="5080" cy="7381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3921663-6113-220C-5F0C-E621155ACEFC}"/>
              </a:ext>
            </a:extLst>
          </p:cNvPr>
          <p:cNvCxnSpPr>
            <a:cxnSpLocks/>
          </p:cNvCxnSpPr>
          <p:nvPr/>
        </p:nvCxnSpPr>
        <p:spPr>
          <a:xfrm flipH="1">
            <a:off x="10379413" y="3718560"/>
            <a:ext cx="57306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505F644-6E69-F9E0-03A9-04449CA0C085}"/>
              </a:ext>
            </a:extLst>
          </p:cNvPr>
          <p:cNvCxnSpPr>
            <a:cxnSpLocks/>
          </p:cNvCxnSpPr>
          <p:nvPr/>
        </p:nvCxnSpPr>
        <p:spPr>
          <a:xfrm>
            <a:off x="8552773" y="2961367"/>
            <a:ext cx="0" cy="4676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CA24240-75AC-0805-3F5F-33F9412BDB5B}"/>
              </a:ext>
            </a:extLst>
          </p:cNvPr>
          <p:cNvSpPr/>
          <p:nvPr/>
        </p:nvSpPr>
        <p:spPr>
          <a:xfrm>
            <a:off x="6835741" y="3471425"/>
            <a:ext cx="3515344" cy="63170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Wednesday Night</a:t>
            </a:r>
          </a:p>
          <a:p>
            <a:pPr algn="ctr"/>
            <a:r>
              <a:rPr lang="en-GB" sz="1400" dirty="0"/>
              <a:t>7pm Foundation</a:t>
            </a:r>
          </a:p>
          <a:p>
            <a:pPr algn="ctr"/>
            <a:r>
              <a:rPr lang="en-GB" sz="1400" dirty="0"/>
              <a:t>Moving towards becoming event specific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A415AE9-E793-44A1-44B4-9E4C4E2BE32C}"/>
              </a:ext>
            </a:extLst>
          </p:cNvPr>
          <p:cNvSpPr/>
          <p:nvPr/>
        </p:nvSpPr>
        <p:spPr>
          <a:xfrm>
            <a:off x="8888054" y="3030063"/>
            <a:ext cx="508000" cy="3591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D8C5ACF-74F7-52B1-DB5C-10654B71FAFE}"/>
              </a:ext>
            </a:extLst>
          </p:cNvPr>
          <p:cNvCxnSpPr>
            <a:cxnSpLocks/>
          </p:cNvCxnSpPr>
          <p:nvPr/>
        </p:nvCxnSpPr>
        <p:spPr>
          <a:xfrm>
            <a:off x="7858761" y="4068189"/>
            <a:ext cx="0" cy="4927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89CA1F6-990A-D315-E829-BFEE14E24AA9}"/>
              </a:ext>
            </a:extLst>
          </p:cNvPr>
          <p:cNvSpPr/>
          <p:nvPr/>
        </p:nvSpPr>
        <p:spPr>
          <a:xfrm>
            <a:off x="6835741" y="6107945"/>
            <a:ext cx="3515344" cy="4739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Specialist Group</a:t>
            </a:r>
          </a:p>
          <a:p>
            <a:pPr algn="ctr"/>
            <a:r>
              <a:rPr lang="en-GB" sz="1400" dirty="0"/>
              <a:t>Throws, Middle Distance, Hurdles, Jumps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D607CC-6542-E542-0E61-3B06B07C4E5F}"/>
              </a:ext>
            </a:extLst>
          </p:cNvPr>
          <p:cNvSpPr txBox="1"/>
          <p:nvPr/>
        </p:nvSpPr>
        <p:spPr>
          <a:xfrm>
            <a:off x="8156542" y="4459349"/>
            <a:ext cx="92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8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9424EA-19C8-47B1-AD7A-F6A46D3DE4C5}"/>
              </a:ext>
            </a:extLst>
          </p:cNvPr>
          <p:cNvCxnSpPr>
            <a:cxnSpLocks/>
          </p:cNvCxnSpPr>
          <p:nvPr/>
        </p:nvCxnSpPr>
        <p:spPr>
          <a:xfrm>
            <a:off x="8588342" y="4828681"/>
            <a:ext cx="0" cy="4341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58B1FF5-3302-68D3-52CB-15A433069A44}"/>
              </a:ext>
            </a:extLst>
          </p:cNvPr>
          <p:cNvSpPr txBox="1"/>
          <p:nvPr/>
        </p:nvSpPr>
        <p:spPr>
          <a:xfrm>
            <a:off x="7455501" y="5262880"/>
            <a:ext cx="2580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Competing athletes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095B66C-8454-F140-E9DC-12BC379CA4A5}"/>
              </a:ext>
            </a:extLst>
          </p:cNvPr>
          <p:cNvCxnSpPr>
            <a:cxnSpLocks/>
          </p:cNvCxnSpPr>
          <p:nvPr/>
        </p:nvCxnSpPr>
        <p:spPr>
          <a:xfrm>
            <a:off x="8573101" y="5632212"/>
            <a:ext cx="0" cy="3825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A42F3C55-C411-4770-35CC-FDE62D84D71B}"/>
              </a:ext>
            </a:extLst>
          </p:cNvPr>
          <p:cNvSpPr txBox="1"/>
          <p:nvPr/>
        </p:nvSpPr>
        <p:spPr>
          <a:xfrm>
            <a:off x="10190480" y="1148080"/>
            <a:ext cx="168656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Year 7 &amp; Above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99CE4EEC-6CBD-90FD-EAC3-33706901ABAB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11033760" y="1517412"/>
            <a:ext cx="0" cy="21766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4A072C1-AA4E-03F4-6B88-380CDA609A09}"/>
              </a:ext>
            </a:extLst>
          </p:cNvPr>
          <p:cNvCxnSpPr/>
          <p:nvPr/>
        </p:nvCxnSpPr>
        <p:spPr>
          <a:xfrm flipH="1">
            <a:off x="6277589" y="4644015"/>
            <a:ext cx="1625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764044F-3B40-5947-F57C-949997B65E3F}"/>
              </a:ext>
            </a:extLst>
          </p:cNvPr>
          <p:cNvSpPr txBox="1"/>
          <p:nvPr/>
        </p:nvSpPr>
        <p:spPr>
          <a:xfrm>
            <a:off x="4306549" y="4459349"/>
            <a:ext cx="184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Non-Competing Athletes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929DD71-05E1-CAE5-9A65-EFB219AF6508}"/>
              </a:ext>
            </a:extLst>
          </p:cNvPr>
          <p:cNvCxnSpPr>
            <a:stCxn id="59" idx="2"/>
          </p:cNvCxnSpPr>
          <p:nvPr/>
        </p:nvCxnSpPr>
        <p:spPr>
          <a:xfrm>
            <a:off x="5231109" y="5105680"/>
            <a:ext cx="0" cy="526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53A7A482-C817-B589-28E8-40B8DE4783FC}"/>
              </a:ext>
            </a:extLst>
          </p:cNvPr>
          <p:cNvSpPr/>
          <p:nvPr/>
        </p:nvSpPr>
        <p:spPr>
          <a:xfrm>
            <a:off x="4438629" y="5760720"/>
            <a:ext cx="1838960" cy="5178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Leave Swindon Harriers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9766FF9-E4A9-E06A-B77E-C3D6DB55A022}"/>
              </a:ext>
            </a:extLst>
          </p:cNvPr>
          <p:cNvSpPr/>
          <p:nvPr/>
        </p:nvSpPr>
        <p:spPr>
          <a:xfrm>
            <a:off x="6785589" y="4244504"/>
            <a:ext cx="508000" cy="35917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27EF313-4A55-1C89-75BA-AF6C6AA3DED6}"/>
              </a:ext>
            </a:extLst>
          </p:cNvPr>
          <p:cNvSpPr txBox="1"/>
          <p:nvPr/>
        </p:nvSpPr>
        <p:spPr>
          <a:xfrm>
            <a:off x="121920" y="3694052"/>
            <a:ext cx="310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Notes</a:t>
            </a:r>
          </a:p>
          <a:p>
            <a:pPr marL="342900" indent="-342900">
              <a:buAutoNum type="arabicPeriod"/>
            </a:pPr>
            <a:r>
              <a:rPr lang="en-GB" sz="1400" dirty="0"/>
              <a:t>Transferring athletes should be looking to compete at track &amp; field or cross country, if selected</a:t>
            </a:r>
          </a:p>
          <a:p>
            <a:pPr marL="342900" indent="-342900">
              <a:buAutoNum type="arabicPeriod"/>
            </a:pPr>
            <a:r>
              <a:rPr lang="en-GB" sz="1400" dirty="0"/>
              <a:t>7pm Foundation group should be competing for the club or in open meetings</a:t>
            </a:r>
          </a:p>
          <a:p>
            <a:pPr marL="342900" indent="-342900">
              <a:buAutoNum type="arabicPeriod"/>
            </a:pPr>
            <a:r>
              <a:rPr lang="en-GB" sz="1400" dirty="0"/>
              <a:t>For those who do not wish to compete, they will leave the club to enable the competing athletes to train and be coached effectively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94F302-1B49-ABCF-60E6-2C7590A01542}"/>
              </a:ext>
            </a:extLst>
          </p:cNvPr>
          <p:cNvSpPr txBox="1"/>
          <p:nvPr/>
        </p:nvSpPr>
        <p:spPr>
          <a:xfrm>
            <a:off x="308256" y="1182672"/>
            <a:ext cx="20075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Waiting list Year 3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549B31-13AC-EC7B-AA6A-132BCADD0DA3}"/>
              </a:ext>
            </a:extLst>
          </p:cNvPr>
          <p:cNvCxnSpPr>
            <a:cxnSpLocks/>
          </p:cNvCxnSpPr>
          <p:nvPr/>
        </p:nvCxnSpPr>
        <p:spPr>
          <a:xfrm>
            <a:off x="1245910" y="1625883"/>
            <a:ext cx="0" cy="7210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D78D9C62-5C3D-CD7B-898F-FBC6B8B5001E}"/>
              </a:ext>
            </a:extLst>
          </p:cNvPr>
          <p:cNvSpPr/>
          <p:nvPr/>
        </p:nvSpPr>
        <p:spPr>
          <a:xfrm>
            <a:off x="71048" y="2361755"/>
            <a:ext cx="2343367" cy="6511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MONDAY Night</a:t>
            </a:r>
          </a:p>
          <a:p>
            <a:pPr algn="ctr"/>
            <a:r>
              <a:rPr lang="en-GB" sz="1400" dirty="0" err="1"/>
              <a:t>Funetics</a:t>
            </a:r>
            <a:endParaRPr lang="en-GB" sz="1400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EAF2B4C-6E62-C3E9-4F5D-B23B79D39601}"/>
              </a:ext>
            </a:extLst>
          </p:cNvPr>
          <p:cNvCxnSpPr>
            <a:cxnSpLocks/>
          </p:cNvCxnSpPr>
          <p:nvPr/>
        </p:nvCxnSpPr>
        <p:spPr>
          <a:xfrm>
            <a:off x="2465647" y="2713165"/>
            <a:ext cx="71941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315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130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katherine s</dc:creator>
  <cp:lastModifiedBy>katherine s</cp:lastModifiedBy>
  <cp:revision>1</cp:revision>
  <dcterms:created xsi:type="dcterms:W3CDTF">2025-03-15T10:32:31Z</dcterms:created>
  <dcterms:modified xsi:type="dcterms:W3CDTF">2025-03-15T10:39:23Z</dcterms:modified>
</cp:coreProperties>
</file>